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795" r:id="rId2"/>
    <p:sldId id="799" r:id="rId3"/>
    <p:sldId id="800" r:id="rId4"/>
    <p:sldId id="801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0"/>
    <p:restoredTop sz="96058"/>
  </p:normalViewPr>
  <p:slideViewPr>
    <p:cSldViewPr snapToGrid="0">
      <p:cViewPr varScale="1">
        <p:scale>
          <a:sx n="160" d="100"/>
          <a:sy n="160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F6B66-DFD2-8F4F-A7F4-B80BBA257E5B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02599-A078-FB43-B9CE-B480D9619C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597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E73806-44E9-5D77-7D7C-4295B8C1D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59B2D86-15B9-90C7-FDAF-F84F13C41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A6D13A-AC28-1772-DAB2-8926ECF0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8AED53-CF5C-36C2-19A6-AF4395D6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1EC9B7-09F3-D2E6-6D11-54CDE64D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94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FB9191-9949-891B-7194-6148DE03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E51F39B-7BA0-280D-CE8D-083CE0EE2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B62902-21DE-4F6A-B5EA-E69E7066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504067-BE45-A6B0-DB81-D1EEA5FB8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548431-DB52-145A-0352-B23D9834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51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3F32D6C-FBC6-EF10-1F6B-F6C2FB610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FF5DFE1-70BA-F890-FB4E-C42FD18F1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0B3EE9-644B-A891-054D-7E75986CD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505064-2759-0EC0-087D-48487C0C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93CF97-1CC4-392E-641C-CBD145F9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72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B1D722-4763-902E-CE99-43B68E39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510CE1-246C-91A6-441D-953854BFF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8B7F78-233B-1A58-BBFF-8AA3D4CEF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546859-F55F-E0A3-4D30-01F4895D8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E7CED4-7691-BA7F-81C9-80CA866D4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60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AB4B4C-A59C-45AC-3B18-EF46A8F8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76010FD-3986-2336-9D7F-822DC77BA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FC0930-4CE9-FE9D-815A-BA582D9F3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76150B-EBC6-8D2D-6A50-3CE84DA9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ECC123-C526-530A-B327-CB794CA4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70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DA3E17-D0BF-94D4-26C6-32039033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58A06A-7587-2990-4529-3C39D668B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BA5618F-B0D0-CFBB-93B8-53EB37BD1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C6F8F6-75E7-EE89-6975-A32E0A03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5199897-7494-7152-B398-45ED976A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DA0E549-8764-15E9-AA33-370E4853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34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CD3AAD-84BC-080A-9655-D970B856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D2EDABC-D0DE-A738-1496-C3C2D1291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CE8AE3-B496-AE41-631F-652A75B99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9D605CD-83A1-D29C-E401-92DE4DC8B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B114FE9-1D8D-A86B-3FB0-8D1A07DD6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C4FF396-24AD-6F7C-FF37-3D081E82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4A83F8B-9DB7-BA7C-E3BA-90CEA7B3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09B4CB6-E1A9-548A-93AC-0902212F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574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B5E4B3-FF0B-5A2E-4F32-B5A23A829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23242DC-0102-7A35-316B-A47C9139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7F10134-A544-AD99-69BD-2DEAB5472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7DCE07B-083F-08FE-180A-D16A418E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246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31EDA2F-9731-C4C8-166A-1E9B0FAB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B3F9722-60E1-3AF8-3B9E-98F1E0A4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87F35D-B284-9FEF-0745-CFEFD63B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018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BA8497-3422-4F77-D2F0-C9C521BE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54667A-1FBF-854F-2B34-C63134BC6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70DEFB3-7903-F3D0-6C1B-F0B36CAD3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D82A8B4-33A2-9DA5-B6A3-D72A48C3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D528059-F21E-EA46-F962-6D7F1B8D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9D37D54-2C82-D613-92D7-0DE9562F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70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592ED1-987E-CEA2-355D-4486CDD0A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42FF944-5B19-039C-E670-BBA3B67B9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E624613-80D4-1D26-3DEF-34F03EF10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B71F429-4882-D0B3-250D-40CA940F6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40D5EAE-7DB5-DF2A-EB90-7AC2FB2B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0A8B11-A356-B905-AA0C-32D021C3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02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7602406-29E1-5356-CF47-DA82DE085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BEEC74-6FCD-807D-4767-F84939214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650FA8-48DC-5F6F-7C1F-6E6793DE5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5FDBB2-D232-13F2-0A18-9C522E141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73941E-527F-FADB-729D-D52801408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46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oJ8SrskPrb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1bGi1XHbO7A?si=5Wi84goDxzosnST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eZWZvGd-u2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zasopisma.inp.pan.pl/index.php/bk/issue/view/373/30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439AF7-D11B-9886-A8DA-C9ECC5A08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974"/>
            <a:ext cx="10515600" cy="654828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17.12.2022 r.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Nagranie wideo Wywiadu dr Kosyło dla </a:t>
            </a:r>
            <a:r>
              <a:rPr lang="uk-UA" dirty="0"/>
              <a:t>”</a:t>
            </a:r>
            <a:r>
              <a:rPr lang="pl-PL" dirty="0" err="1"/>
              <a:t>Novyny</a:t>
            </a:r>
            <a:r>
              <a:rPr lang="pl-PL" dirty="0"/>
              <a:t> Donbasu” na temat działalności Centrum Badań Zbrodni Międzynarodowych UW. </a:t>
            </a:r>
          </a:p>
          <a:p>
            <a:pPr marL="0" indent="0">
              <a:buNone/>
            </a:pPr>
            <a:r>
              <a:rPr lang="pl-PL" dirty="0"/>
              <a:t>Link do wideo: </a:t>
            </a:r>
            <a:r>
              <a:rPr lang="pl-PL" dirty="0">
                <a:hlinkClick r:id="rId2"/>
              </a:rPr>
              <a:t>https://www.youtube.com/watch?v=oJ8SrskPrbk</a:t>
            </a:r>
            <a:r>
              <a:rPr lang="pl-PL" dirty="0"/>
              <a:t> </a:t>
            </a:r>
          </a:p>
        </p:txBody>
      </p:sp>
      <p:pic>
        <p:nvPicPr>
          <p:cNvPr id="5" name="Obraz 4" descr="Obraz zawierający Ludzka twarz, tekst, regał na książki, osoba&#10;&#10;Opis wygenerowany automatycznie">
            <a:extLst>
              <a:ext uri="{FF2B5EF4-FFF2-40B4-BE49-F238E27FC236}">
                <a16:creationId xmlns:a16="http://schemas.microsoft.com/office/drawing/2014/main" id="{6C97B0B1-67A4-C41B-E468-1D70530C9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09" y="4267202"/>
            <a:ext cx="422281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3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AFA084-5164-97DE-9ABA-8EF1F689E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5303"/>
            <a:ext cx="10925433" cy="5901660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grudnia 2023 r.</a:t>
            </a:r>
          </a:p>
          <a:p>
            <a:pPr indent="0" algn="just">
              <a:buNone/>
            </a:pPr>
            <a:endParaRPr lang="pl-PL" sz="1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Nagranie z </a:t>
            </a:r>
            <a:r>
              <a:rPr lang="pl-P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Międzynarodowej konferencji naukowej w 75. rocznicę uchwalenia Konwencji w sprawie zapobiegania i karania zbrodni ludobójstwa „</a:t>
            </a:r>
            <a:r>
              <a:rPr lang="pl-P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Prawne i społeczne skutki zbrodni prawa międzynarodowego w Ukrainie</a:t>
            </a:r>
            <a:r>
              <a:rPr lang="pl-P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indent="0" algn="just"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Wersja polska</a:t>
            </a:r>
            <a:endParaRPr lang="pl-PL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https://youtu.be/1bGi1XHbO7A?si=5Wi84goDxzosnST5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" name="Obraz 1" descr="Obraz zawierający tekst, oprogramowanie, Oprogramowanie multimedialne, Strona internetowa&#10;&#10;Opis wygenerowany automatycznie">
            <a:extLst>
              <a:ext uri="{FF2B5EF4-FFF2-40B4-BE49-F238E27FC236}">
                <a16:creationId xmlns:a16="http://schemas.microsoft.com/office/drawing/2014/main" id="{D7731903-944C-588C-3EF6-88D9BBFE6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231" y="3323968"/>
            <a:ext cx="4045624" cy="252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6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1BAF9-2D1E-FF74-1C8D-789E0DE85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76479D-C2B1-1723-6E35-FF76B7DFF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5303"/>
            <a:ext cx="10925433" cy="5901660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grudnia 2023 r.</a:t>
            </a:r>
          </a:p>
          <a:p>
            <a:pPr indent="0" algn="just">
              <a:buNone/>
            </a:pPr>
            <a:endParaRPr lang="pl-PL" sz="1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Nagranie wideo z </a:t>
            </a:r>
            <a:r>
              <a:rPr lang="pl-P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Międzynarodowej konferencji naukowej w 75. rocznicę uchwalenia Konwencji w sprawie zapobiegania i karania zbrodni ludobójstwa „</a:t>
            </a:r>
            <a:r>
              <a:rPr lang="pl-P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Prawne i społeczne skutki zbrodni prawa międzynarodowego w Ukrainie</a:t>
            </a:r>
            <a:r>
              <a:rPr lang="pl-P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Wersja anglojęzyczna</a:t>
            </a:r>
            <a:endParaRPr lang="pl-PL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https://www.youtube.com/watch?v=eZWZvGd-u2A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 descr="Obraz zawierający tekst, oprogramowanie, Oprogramowanie multimedialne, Strona internetowa&#10;&#10;Opis wygenerowany automatycznie">
            <a:extLst>
              <a:ext uri="{FF2B5EF4-FFF2-40B4-BE49-F238E27FC236}">
                <a16:creationId xmlns:a16="http://schemas.microsoft.com/office/drawing/2014/main" id="{F422F261-A343-0491-A0E2-C09917A2F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231" y="3323968"/>
            <a:ext cx="4045624" cy="252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58262533-4D14-A9C2-D8BA-1CFBF6A30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4671" y="458787"/>
            <a:ext cx="4301687" cy="5940425"/>
          </a:xfr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EA2E014-3564-757F-CDEB-44B779A0B9D0}"/>
              </a:ext>
            </a:extLst>
          </p:cNvPr>
          <p:cNvSpPr txBox="1"/>
          <p:nvPr/>
        </p:nvSpPr>
        <p:spPr>
          <a:xfrm>
            <a:off x="1072056" y="2819400"/>
            <a:ext cx="58690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0" i="0" dirty="0">
                <a:effectLst/>
                <a:latin typeface="Times New Roman" panose="02020603050405020304" pitchFamily="18" charset="0"/>
              </a:rPr>
              <a:t>Andriy Kosyło | Sprawozdanie z międzynarodowej konferencji naukowej w 75. rocznicę uchwalenia Konwencji w sprawie zapobiegania i karania zbrodni ludobójstwa „Prawne i społeczne skutki zbrodni prawa międzynarodowego w Ukrainie”, Warszawa 14 grudnia 2023 r.</a:t>
            </a:r>
          </a:p>
          <a:p>
            <a:endParaRPr lang="pl-PL" dirty="0">
              <a:latin typeface="Times New Roman" panose="02020603050405020304" pitchFamily="18" charset="0"/>
            </a:endParaRPr>
          </a:p>
          <a:p>
            <a:r>
              <a:rPr lang="pl-PL" dirty="0">
                <a:hlinkClick r:id="rId3"/>
              </a:rPr>
              <a:t>https://czasopisma.inp.pan.pl/index.php/bk/issue/view/373/303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537016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29184</TotalTime>
  <Words>198</Words>
  <Application>Microsoft Macintosh PowerPoint</Application>
  <PresentationFormat>Panoramiczny</PresentationFormat>
  <Paragraphs>20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Podstawowe prawa i wolności człowieka</dc:title>
  <dc:creator>Andriy Kosylo</dc:creator>
  <cp:lastModifiedBy>Kosylo Kosylo</cp:lastModifiedBy>
  <cp:revision>45</cp:revision>
  <cp:lastPrinted>2022-12-05T21:15:13Z</cp:lastPrinted>
  <dcterms:created xsi:type="dcterms:W3CDTF">2022-10-09T10:12:52Z</dcterms:created>
  <dcterms:modified xsi:type="dcterms:W3CDTF">2024-11-23T12:18:45Z</dcterms:modified>
</cp:coreProperties>
</file>